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A350-F103-464B-B606-8D6280735787}" type="datetimeFigureOut">
              <a:rPr lang="lt-LT" smtClean="0"/>
              <a:t>2020.04.14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0A7B-A0E1-49F2-B57B-8DD93C1C0E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62402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A350-F103-464B-B606-8D6280735787}" type="datetimeFigureOut">
              <a:rPr lang="lt-LT" smtClean="0"/>
              <a:t>2020.04.14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0A7B-A0E1-49F2-B57B-8DD93C1C0E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7370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A350-F103-464B-B606-8D6280735787}" type="datetimeFigureOut">
              <a:rPr lang="lt-LT" smtClean="0"/>
              <a:t>2020.04.14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0A7B-A0E1-49F2-B57B-8DD93C1C0E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9521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A350-F103-464B-B606-8D6280735787}" type="datetimeFigureOut">
              <a:rPr lang="lt-LT" smtClean="0"/>
              <a:t>2020.04.14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0A7B-A0E1-49F2-B57B-8DD93C1C0E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49912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A350-F103-464B-B606-8D6280735787}" type="datetimeFigureOut">
              <a:rPr lang="lt-LT" smtClean="0"/>
              <a:t>2020.04.14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0A7B-A0E1-49F2-B57B-8DD93C1C0E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5026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A350-F103-464B-B606-8D6280735787}" type="datetimeFigureOut">
              <a:rPr lang="lt-LT" smtClean="0"/>
              <a:t>2020.04.14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0A7B-A0E1-49F2-B57B-8DD93C1C0E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4901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A350-F103-464B-B606-8D6280735787}" type="datetimeFigureOut">
              <a:rPr lang="lt-LT" smtClean="0"/>
              <a:t>2020.04.14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0A7B-A0E1-49F2-B57B-8DD93C1C0E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3966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A350-F103-464B-B606-8D6280735787}" type="datetimeFigureOut">
              <a:rPr lang="lt-LT" smtClean="0"/>
              <a:t>2020.04.14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0A7B-A0E1-49F2-B57B-8DD93C1C0E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28890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A350-F103-464B-B606-8D6280735787}" type="datetimeFigureOut">
              <a:rPr lang="lt-LT" smtClean="0"/>
              <a:t>2020.04.14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0A7B-A0E1-49F2-B57B-8DD93C1C0E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09447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A350-F103-464B-B606-8D6280735787}" type="datetimeFigureOut">
              <a:rPr lang="lt-LT" smtClean="0"/>
              <a:t>2020.04.14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0A7B-A0E1-49F2-B57B-8DD93C1C0E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61922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A350-F103-464B-B606-8D6280735787}" type="datetimeFigureOut">
              <a:rPr lang="lt-LT" smtClean="0"/>
              <a:t>2020.04.14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0A7B-A0E1-49F2-B57B-8DD93C1C0E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2634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2A350-F103-464B-B606-8D6280735787}" type="datetimeFigureOut">
              <a:rPr lang="lt-LT" smtClean="0"/>
              <a:t>2020.04.14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50A7B-A0E1-49F2-B57B-8DD93C1C0E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32836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krokotak.com/2018/03/flying-bee-craft/" TargetMode="External"/><Relationship Id="rId2" Type="http://schemas.openxmlformats.org/officeDocument/2006/relationships/hyperlink" Target="https://www.youtube.com/watch?v=bWUgZm_AE6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Prie</a:t>
            </a:r>
            <a:r>
              <a:rPr lang="lt-LT" b="1" dirty="0" err="1" smtClean="0"/>
              <a:t>šmokyklinio</a:t>
            </a:r>
            <a:r>
              <a:rPr lang="lt-LT" b="1" dirty="0" smtClean="0"/>
              <a:t> ugdymo grupės</a:t>
            </a:r>
            <a:br>
              <a:rPr lang="lt-LT" b="1" dirty="0" smtClean="0"/>
            </a:br>
            <a:r>
              <a:rPr lang="lt-LT" b="1" dirty="0" smtClean="0"/>
              <a:t>„Boružėlės“ nuotolinio ugdymo (si)</a:t>
            </a:r>
            <a:br>
              <a:rPr lang="lt-LT" b="1" dirty="0" smtClean="0"/>
            </a:br>
            <a:r>
              <a:rPr lang="lt-LT" b="1" dirty="0" smtClean="0"/>
              <a:t>veiklos planas</a:t>
            </a:r>
            <a:endParaRPr lang="lt-LT" b="1" dirty="0"/>
          </a:p>
        </p:txBody>
      </p:sp>
      <p:sp>
        <p:nvSpPr>
          <p:cNvPr id="4" name="Antrinis pavadinimas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lt-LT" sz="1800" dirty="0">
                <a:solidFill>
                  <a:prstClr val="black"/>
                </a:solidFill>
              </a:rPr>
              <a:t>Trukmė – nuo 2020 m. </a:t>
            </a:r>
            <a:r>
              <a:rPr lang="lt-LT" sz="1800" dirty="0" smtClean="0">
                <a:solidFill>
                  <a:prstClr val="black"/>
                </a:solidFill>
              </a:rPr>
              <a:t>balandžio </a:t>
            </a:r>
            <a:r>
              <a:rPr lang="lt-LT" sz="1800" dirty="0" smtClean="0">
                <a:solidFill>
                  <a:prstClr val="black"/>
                </a:solidFill>
              </a:rPr>
              <a:t>14 d</a:t>
            </a:r>
            <a:r>
              <a:rPr lang="lt-LT" sz="1800" dirty="0">
                <a:solidFill>
                  <a:prstClr val="black"/>
                </a:solidFill>
              </a:rPr>
              <a:t>. </a:t>
            </a:r>
            <a:r>
              <a:rPr lang="lt-LT" sz="1800" dirty="0" smtClean="0">
                <a:solidFill>
                  <a:prstClr val="black"/>
                </a:solidFill>
              </a:rPr>
              <a:t>iki </a:t>
            </a:r>
            <a:r>
              <a:rPr lang="lt-LT" sz="1800" dirty="0">
                <a:solidFill>
                  <a:prstClr val="black"/>
                </a:solidFill>
              </a:rPr>
              <a:t>balandžio </a:t>
            </a:r>
            <a:r>
              <a:rPr lang="lt-LT" sz="1800" dirty="0" smtClean="0">
                <a:solidFill>
                  <a:prstClr val="black"/>
                </a:solidFill>
              </a:rPr>
              <a:t>17 </a:t>
            </a:r>
            <a:r>
              <a:rPr lang="lt-LT" sz="1800" dirty="0">
                <a:solidFill>
                  <a:prstClr val="black"/>
                </a:solidFill>
              </a:rPr>
              <a:t>d.</a:t>
            </a:r>
            <a:endParaRPr lang="en-US" sz="1800" dirty="0">
              <a:solidFill>
                <a:prstClr val="black"/>
              </a:solidFill>
            </a:endParaRPr>
          </a:p>
          <a:p>
            <a:pPr lvl="0"/>
            <a:r>
              <a:rPr lang="lt-LT" b="1" dirty="0">
                <a:solidFill>
                  <a:prstClr val="black"/>
                </a:solidFill>
              </a:rPr>
              <a:t>TEMA</a:t>
            </a:r>
          </a:p>
          <a:p>
            <a:pPr lvl="0"/>
            <a:r>
              <a:rPr lang="lt-LT" b="1" dirty="0" smtClean="0">
                <a:solidFill>
                  <a:prstClr val="black"/>
                </a:solidFill>
              </a:rPr>
              <a:t>„Tarp žiedų“</a:t>
            </a:r>
            <a:endParaRPr lang="lt-LT" b="1" dirty="0">
              <a:solidFill>
                <a:prstClr val="black"/>
              </a:solidFill>
            </a:endParaRPr>
          </a:p>
          <a:p>
            <a:endParaRPr lang="en-US" b="1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777439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Savaitės uždaviniai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t-LT" dirty="0" smtClean="0"/>
              <a:t>Įvardys, kas svarbu draugiškiems santykiams palaikyti;</a:t>
            </a:r>
          </a:p>
          <a:p>
            <a:pPr algn="just"/>
            <a:r>
              <a:rPr lang="lt-LT" dirty="0" smtClean="0"/>
              <a:t>Įvardys, </a:t>
            </a:r>
            <a:r>
              <a:rPr lang="lt-LT" dirty="0" smtClean="0"/>
              <a:t>kaip galima kartu dirbti draugiškai;</a:t>
            </a:r>
          </a:p>
          <a:p>
            <a:pPr algn="just"/>
            <a:r>
              <a:rPr lang="lt-LT" dirty="0" smtClean="0"/>
              <a:t>Domėsis</a:t>
            </a:r>
            <a:r>
              <a:rPr lang="lt-LT" dirty="0" smtClean="0"/>
              <a:t> </a:t>
            </a:r>
            <a:r>
              <a:rPr lang="lt-LT" dirty="0" smtClean="0"/>
              <a:t>bitėmis, pamėgdžios jų dūzgesį;</a:t>
            </a:r>
          </a:p>
          <a:p>
            <a:pPr algn="just"/>
            <a:r>
              <a:rPr lang="lt-LT" dirty="0" smtClean="0"/>
              <a:t>Atlikdami užduotis pratybose, pakartos žinomas geometrines formas, susipažins su šešiakampiu.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27603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4000" dirty="0"/>
              <a:t>V</a:t>
            </a:r>
            <a:r>
              <a:rPr lang="lt-LT" sz="4000" dirty="0" smtClean="0"/>
              <a:t>eikla namuose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Dirbs pratybose;</a:t>
            </a:r>
          </a:p>
          <a:p>
            <a:r>
              <a:rPr lang="lt-LT" dirty="0" err="1" smtClean="0"/>
              <a:t>Aplikuos</a:t>
            </a:r>
            <a:r>
              <a:rPr lang="lt-LT" dirty="0" smtClean="0"/>
              <a:t> ar nupieš gėlę;</a:t>
            </a:r>
          </a:p>
          <a:p>
            <a:r>
              <a:rPr lang="lt-LT" dirty="0" smtClean="0"/>
              <a:t>Skaitys, atliks </a:t>
            </a:r>
            <a:r>
              <a:rPr lang="lt-LT" smtClean="0"/>
              <a:t>skaičiavimo pratimus.</a:t>
            </a:r>
            <a:endParaRPr lang="lt-LT" dirty="0" smtClean="0"/>
          </a:p>
          <a:p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val="176043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Anglų kalba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Dainelė apie bites. Žodeliai: bitė, skristi, gėlės žiedas</a:t>
            </a:r>
            <a:r>
              <a:rPr lang="lt-LT" dirty="0" smtClean="0"/>
              <a:t>.</a:t>
            </a:r>
          </a:p>
          <a:p>
            <a:pPr marL="0" indent="0">
              <a:buNone/>
            </a:pPr>
            <a:r>
              <a:rPr lang="lt-LT" dirty="0" smtClean="0">
                <a:hlinkClick r:id="rId2"/>
              </a:rPr>
              <a:t>https</a:t>
            </a:r>
            <a:r>
              <a:rPr lang="lt-LT" dirty="0">
                <a:hlinkClick r:id="rId2"/>
              </a:rPr>
              <a:t>://www.youtube.com/watch?v=bWUgZm_AE64</a:t>
            </a:r>
            <a:endParaRPr lang="lt-LT" dirty="0"/>
          </a:p>
          <a:p>
            <a:r>
              <a:rPr lang="lt-LT" dirty="0"/>
              <a:t>Darbelis. Skrendanti bitelė. </a:t>
            </a:r>
            <a:r>
              <a:rPr lang="lt-LT" dirty="0">
                <a:hlinkClick r:id="rId3"/>
              </a:rPr>
              <a:t>http://krokotak.com/2018/03/flying-bee-craft/</a:t>
            </a:r>
            <a:endParaRPr lang="lt-LT" dirty="0"/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055392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105</Words>
  <Application>Microsoft Office PowerPoint</Application>
  <PresentationFormat>Demonstracija ekrane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4</vt:i4>
      </vt:variant>
    </vt:vector>
  </HeadingPairs>
  <TitlesOfParts>
    <vt:vector size="5" baseType="lpstr">
      <vt:lpstr>Office tema</vt:lpstr>
      <vt:lpstr>Priešmokyklinio ugdymo grupės „Boružėlės“ nuotolinio ugdymo (si) veiklos planas</vt:lpstr>
      <vt:lpstr>Savaitės uždaviniai</vt:lpstr>
      <vt:lpstr>Veikla namuose </vt:lpstr>
      <vt:lpstr>Anglų kalba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Priešmokyklinio ugdymo grupės „Boružėlės“ nuotolinio ugdymo(si) veiklos planas</dc:title>
  <dc:creator>Adminas</dc:creator>
  <cp:lastModifiedBy>Admin</cp:lastModifiedBy>
  <cp:revision>13</cp:revision>
  <dcterms:created xsi:type="dcterms:W3CDTF">2020-04-02T17:12:06Z</dcterms:created>
  <dcterms:modified xsi:type="dcterms:W3CDTF">2020-04-14T06:20:12Z</dcterms:modified>
</cp:coreProperties>
</file>