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937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177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330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991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998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394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841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114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91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72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276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BCB7-190D-4755-ACE4-6BBE446AD937}" type="datetimeFigureOut">
              <a:rPr lang="lt-LT" smtClean="0"/>
              <a:t>2020.03.27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AEDD-6F78-49AE-9560-6CB5B24347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7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zXKSxm-3W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21804" y="908720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Priešmokyklinio </a:t>
            </a:r>
            <a:r>
              <a:rPr lang="lt-LT" b="1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ugdymo grupės </a:t>
            </a:r>
            <a:r>
              <a:rPr lang="lt-LT" b="1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„Boružėlės“ </a:t>
            </a:r>
            <a:r>
              <a:rPr lang="lt-LT" b="1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nuotolinio  </a:t>
            </a:r>
            <a:r>
              <a:rPr lang="lt-LT" b="1" dirty="0" err="1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ugdymo(si</a:t>
            </a:r>
            <a:r>
              <a:rPr lang="lt-LT" b="1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) veiklos  planas</a:t>
            </a:r>
            <a:endParaRPr lang="en-US" dirty="0"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tx1"/>
                </a:solidFill>
              </a:rPr>
              <a:t>TEMA</a:t>
            </a:r>
          </a:p>
          <a:p>
            <a:r>
              <a:rPr lang="lt-LT" b="1" dirty="0" smtClean="0">
                <a:solidFill>
                  <a:schemeClr val="tx1"/>
                </a:solidFill>
              </a:rPr>
              <a:t>„Sėklų karalystė“</a:t>
            </a:r>
            <a:endParaRPr lang="lt-LT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63691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/>
              <a:t>Trukmė – nuo 2020 m. kovo 30 d. iki 2020 balandžio 3 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Mieli tėveliai,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Nuo pirmadienio (2020 m. kovo 30 d.), bendradarbiaujant su Jumis, pradėsime organizuoti nuotolinį ugdymą.</a:t>
            </a:r>
          </a:p>
          <a:p>
            <a:pPr algn="just"/>
            <a:r>
              <a:rPr lang="lt-LT" dirty="0" smtClean="0"/>
              <a:t>Pagal galimybes prašau fiksuoti ir pasidalinti, kaip sekasi atlikti užduotis su vaikučiais.</a:t>
            </a:r>
          </a:p>
          <a:p>
            <a:pPr marL="0" indent="0">
              <a:buNone/>
            </a:pPr>
            <a:r>
              <a:rPr lang="lt-LT" dirty="0"/>
              <a:t> </a:t>
            </a:r>
            <a:r>
              <a:rPr lang="lt-LT" dirty="0" smtClean="0"/>
              <a:t>                     LINKIU SĖKMĖS</a:t>
            </a:r>
            <a:r>
              <a:rPr lang="en-US" dirty="0" smtClean="0"/>
              <a:t>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820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Savai</a:t>
            </a:r>
            <a:r>
              <a:rPr lang="lt-LT" dirty="0" err="1" smtClean="0"/>
              <a:t>tės</a:t>
            </a:r>
            <a:r>
              <a:rPr lang="lt-LT" dirty="0" smtClean="0"/>
              <a:t> uždaviniai: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Sužinos, kokių sąlygų reikia, kad sėklos sudygtų ir augalas užaugtų. </a:t>
            </a:r>
          </a:p>
          <a:p>
            <a:r>
              <a:rPr lang="lt-LT" dirty="0" smtClean="0"/>
              <a:t>Sudaigins pupeles.</a:t>
            </a:r>
          </a:p>
          <a:p>
            <a:pPr algn="just"/>
            <a:r>
              <a:rPr lang="lt-LT" dirty="0" smtClean="0"/>
              <a:t>Pasodins svogūną ir stebės, kaip jis sprogsta.</a:t>
            </a:r>
          </a:p>
          <a:p>
            <a:pPr algn="just"/>
            <a:r>
              <a:rPr lang="lt-LT" dirty="0" smtClean="0"/>
              <a:t>Mokysis išskirti pirmą žodžio raidę.</a:t>
            </a:r>
          </a:p>
          <a:p>
            <a:r>
              <a:rPr lang="lt-LT" dirty="0" smtClean="0"/>
              <a:t>Susipažins su diagramos sąvoka.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86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Veikla namie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lt-LT" dirty="0" smtClean="0"/>
              <a:t>Pakalbėkite su vaikais apie augalų sėklas, jeigu turite, patyrinėkite, kuo jos skiriasi.</a:t>
            </a:r>
          </a:p>
          <a:p>
            <a:pPr algn="just"/>
            <a:r>
              <a:rPr lang="lt-LT" dirty="0" smtClean="0"/>
              <a:t>Vaikai gali išrikiuoti sėklas nuo didžiausios iki mažiausios, paskaičiuoti.</a:t>
            </a:r>
          </a:p>
          <a:p>
            <a:r>
              <a:rPr lang="lt-LT" dirty="0" smtClean="0"/>
              <a:t>Aptarti, kokios sąlygos reikalingos sėklai sudygti?</a:t>
            </a:r>
            <a:endParaRPr lang="en-US" dirty="0"/>
          </a:p>
          <a:p>
            <a:pPr marL="0" indent="0" algn="just">
              <a:buNone/>
            </a:pPr>
            <a:r>
              <a:rPr lang="lt-LT" dirty="0"/>
              <a:t>(</a:t>
            </a:r>
            <a:r>
              <a:rPr lang="en-US" dirty="0" err="1" smtClean="0"/>
              <a:t>oro</a:t>
            </a:r>
            <a:r>
              <a:rPr lang="en-US" dirty="0" smtClean="0"/>
              <a:t>,</a:t>
            </a:r>
            <a:r>
              <a:rPr lang="lt-LT" dirty="0" smtClean="0"/>
              <a:t> </a:t>
            </a:r>
            <a:r>
              <a:rPr lang="en-US" dirty="0" err="1" smtClean="0"/>
              <a:t>vandens</a:t>
            </a:r>
            <a:r>
              <a:rPr lang="en-US" dirty="0" smtClean="0"/>
              <a:t>,</a:t>
            </a:r>
            <a:r>
              <a:rPr lang="lt-LT" dirty="0" smtClean="0"/>
              <a:t> </a:t>
            </a:r>
            <a:r>
              <a:rPr lang="lt-LT" dirty="0" smtClean="0"/>
              <a:t>šilumos)</a:t>
            </a:r>
            <a:endParaRPr lang="lt-LT" dirty="0" smtClean="0"/>
          </a:p>
          <a:p>
            <a:pPr algn="just"/>
            <a:r>
              <a:rPr lang="lt-LT" dirty="0" smtClean="0"/>
              <a:t>Sudaiginti pupelių ar žirnių sėklas. Paimti vatos ar medžiagos gabalėlį jį sudrėkinti ant jo padėti sėklas, stebėti kaip išleis daigelį.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317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Muzika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Paklausyti </a:t>
            </a:r>
            <a:r>
              <a:rPr lang="lt-LT" smtClean="0"/>
              <a:t>dainelės </a:t>
            </a:r>
            <a:r>
              <a:rPr lang="lt-LT" smtClean="0"/>
              <a:t>„Klausė </a:t>
            </a:r>
            <a:r>
              <a:rPr lang="lt-LT" dirty="0" smtClean="0"/>
              <a:t>žvirblis čiulbuonėlis“.</a:t>
            </a:r>
          </a:p>
          <a:p>
            <a:pPr marL="0" indent="0" algn="just">
              <a:buNone/>
            </a:pPr>
            <a:r>
              <a:rPr lang="lt-LT" dirty="0" smtClean="0"/>
              <a:t>Nuoroda: </a:t>
            </a:r>
            <a:r>
              <a:rPr lang="lt-LT" dirty="0" smtClean="0">
                <a:hlinkClick r:id="rId2"/>
              </a:rPr>
              <a:t>https://www.youtube.com/watch?v=SzXKSxm-3Wo</a:t>
            </a:r>
            <a:endParaRPr lang="lt-LT" dirty="0" smtClean="0"/>
          </a:p>
          <a:p>
            <a:pPr marL="0" indent="0" algn="just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282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192</Words>
  <Application>Microsoft Office PowerPoint</Application>
  <PresentationFormat>Demonstracija ekrane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tema</vt:lpstr>
      <vt:lpstr>Priešmokyklinio ugdymo grupės „Boružėlės“ nuotolinio  ugdymo(si) veiklos  planas</vt:lpstr>
      <vt:lpstr>Mieli tėveliai,</vt:lpstr>
      <vt:lpstr>Savaitės uždaviniai:</vt:lpstr>
      <vt:lpstr>Veikla namie</vt:lpstr>
      <vt:lpstr>Muzika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Užduotys veiklai namuose</dc:title>
  <dc:creator>Adminas</dc:creator>
  <cp:lastModifiedBy>Admin</cp:lastModifiedBy>
  <cp:revision>13</cp:revision>
  <dcterms:created xsi:type="dcterms:W3CDTF">2020-03-26T17:07:35Z</dcterms:created>
  <dcterms:modified xsi:type="dcterms:W3CDTF">2020-03-27T08:49:26Z</dcterms:modified>
</cp:coreProperties>
</file>