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27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2B37B-0668-47A7-8BE2-136D9C1D93BD}" type="datetimeFigureOut">
              <a:rPr lang="lt-LT" smtClean="0"/>
              <a:t>2021.02.19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4374C-0880-44AB-94C9-789D22644D0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97983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4374C-0880-44AB-94C9-789D22644D0C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58466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2021.02.19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240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2021.02.19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370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2021.02.19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9521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2021.02.19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4991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2021.02.19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502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2021.02.19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490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2021.02.19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3966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2021.02.19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2889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2021.02.19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0944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2021.02.19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6192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350-F103-464B-B606-8D6280735787}" type="datetimeFigureOut">
              <a:rPr lang="lt-LT" smtClean="0"/>
              <a:t>2021.02.19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263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A350-F103-464B-B606-8D6280735787}" type="datetimeFigureOut">
              <a:rPr lang="lt-LT" smtClean="0"/>
              <a:t>2021.02.19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50A7B-A0E1-49F2-B57B-8DD93C1C0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3283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package" Target="../embeddings/Microsoft_PowerPoint_Presentation1.ppt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z7tqp9g3B8" TargetMode="External"/><Relationship Id="rId2" Type="http://schemas.openxmlformats.org/officeDocument/2006/relationships/hyperlink" Target="https://www.youtube.com/watch?v=ikolj7F_U9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Prie</a:t>
            </a:r>
            <a:r>
              <a:rPr lang="lt-LT" b="1" dirty="0" err="1" smtClean="0"/>
              <a:t>šmokyklinio</a:t>
            </a:r>
            <a:r>
              <a:rPr lang="lt-LT" b="1" dirty="0" smtClean="0"/>
              <a:t> ugdymo grupės</a:t>
            </a:r>
            <a:br>
              <a:rPr lang="lt-LT" b="1" dirty="0" smtClean="0"/>
            </a:br>
            <a:r>
              <a:rPr lang="lt-LT" b="1" dirty="0" smtClean="0"/>
              <a:t>„Boružėlės“ nuotolinio ugdymo (si)</a:t>
            </a:r>
            <a:br>
              <a:rPr lang="lt-LT" b="1" dirty="0" smtClean="0"/>
            </a:br>
            <a:r>
              <a:rPr lang="lt-LT" b="1" dirty="0" smtClean="0"/>
              <a:t>veiklos planas</a:t>
            </a:r>
            <a:endParaRPr lang="lt-LT" b="1" dirty="0"/>
          </a:p>
        </p:txBody>
      </p:sp>
      <p:sp>
        <p:nvSpPr>
          <p:cNvPr id="4" name="Antrinis pavadinimas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t-LT" dirty="0" smtClean="0"/>
              <a:t>Trukmė – nuo 2021 m. vasario 22 d. iki </a:t>
            </a:r>
            <a:endParaRPr lang="lt-LT" dirty="0"/>
          </a:p>
          <a:p>
            <a:r>
              <a:rPr lang="lt-LT" dirty="0" smtClean="0"/>
              <a:t>Vasario 26 d.</a:t>
            </a:r>
          </a:p>
          <a:p>
            <a:r>
              <a:rPr lang="lt-LT" b="1" dirty="0" smtClean="0"/>
              <a:t>TEMA</a:t>
            </a:r>
          </a:p>
          <a:p>
            <a:r>
              <a:rPr lang="lt-LT" b="1" dirty="0" smtClean="0"/>
              <a:t>„Mugėje“</a:t>
            </a:r>
          </a:p>
          <a:p>
            <a:endParaRPr lang="en-US" b="1" dirty="0" smtClean="0"/>
          </a:p>
          <a:p>
            <a:endParaRPr lang="lt-LT" dirty="0"/>
          </a:p>
        </p:txBody>
      </p:sp>
      <p:graphicFrame>
        <p:nvGraphicFramePr>
          <p:cNvPr id="3" name="Objektas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842873"/>
              </p:ext>
            </p:extLst>
          </p:nvPr>
        </p:nvGraphicFramePr>
        <p:xfrm>
          <a:off x="2051719" y="7029400"/>
          <a:ext cx="228533" cy="216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Presentation" r:id="rId4" imgW="4572000" imgH="3429000" progId="PowerPoint.Show.12">
                  <p:embed/>
                </p:oleObj>
              </mc:Choice>
              <mc:Fallback>
                <p:oleObj name="Presentation" r:id="rId4" imgW="4572000" imgH="342900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1719" y="7029400"/>
                        <a:ext cx="228533" cy="2160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439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Savaitės uždaviniai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dirty="0" smtClean="0"/>
              <a:t>Susipažins su </a:t>
            </a:r>
            <a:r>
              <a:rPr lang="lt-LT" dirty="0" smtClean="0"/>
              <a:t>2–3 </a:t>
            </a:r>
            <a:r>
              <a:rPr lang="lt-LT" dirty="0" smtClean="0"/>
              <a:t>tradiciniais lietuvių amatais.</a:t>
            </a:r>
          </a:p>
          <a:p>
            <a:pPr algn="just"/>
            <a:r>
              <a:rPr lang="lt-LT" dirty="0" smtClean="0"/>
              <a:t>Žinos, kaip atrodo Lietuvos valiuta. Susipažins su kainomis, gebės palyginti, gebės suvokti daiktų vertę. </a:t>
            </a:r>
          </a:p>
          <a:p>
            <a:pPr algn="just"/>
            <a:r>
              <a:rPr lang="lt-LT" dirty="0" smtClean="0"/>
              <a:t>Pagamins eurų, žais imitacinius pirkimo ir pardavimo žaidimus.</a:t>
            </a:r>
          </a:p>
          <a:p>
            <a:pPr algn="just"/>
            <a:r>
              <a:rPr lang="lt-LT" dirty="0" smtClean="0"/>
              <a:t>Susipažins su raide „O“.</a:t>
            </a:r>
          </a:p>
          <a:p>
            <a:pPr algn="just"/>
            <a:r>
              <a:rPr lang="lt-LT" dirty="0" smtClean="0"/>
              <a:t>Atliks </a:t>
            </a:r>
            <a:r>
              <a:rPr lang="lt-LT" dirty="0" smtClean="0"/>
              <a:t>užduotis pratybų sąsiuvinyje.</a:t>
            </a:r>
          </a:p>
          <a:p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2760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VEIKLA NAMUOSE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lt-LT" sz="2600" dirty="0" smtClean="0"/>
          </a:p>
          <a:p>
            <a:r>
              <a:rPr lang="lt-LT" sz="2600" dirty="0" smtClean="0"/>
              <a:t>Pažiūrėti filmuką apie </a:t>
            </a:r>
            <a:r>
              <a:rPr lang="lt-LT" sz="2600" dirty="0" err="1" smtClean="0"/>
              <a:t>Kaziuko</a:t>
            </a:r>
            <a:r>
              <a:rPr lang="lt-LT" sz="2600" dirty="0" smtClean="0"/>
              <a:t> mugę –</a:t>
            </a:r>
            <a:r>
              <a:rPr lang="lt-LT" sz="2600" dirty="0">
                <a:hlinkClick r:id="rId2"/>
              </a:rPr>
              <a:t>https://</a:t>
            </a:r>
            <a:r>
              <a:rPr lang="lt-LT" sz="2600" dirty="0" smtClean="0">
                <a:hlinkClick r:id="rId2"/>
              </a:rPr>
              <a:t>www.youtube.com/watch?v=ikolj7F_U9Y</a:t>
            </a:r>
            <a:endParaRPr lang="lt-LT" sz="2600" dirty="0" smtClean="0"/>
          </a:p>
          <a:p>
            <a:r>
              <a:rPr lang="lt-LT" sz="2600" dirty="0" smtClean="0"/>
              <a:t>Šviečiamoji informacija tėvams –</a:t>
            </a:r>
            <a:r>
              <a:rPr lang="lt-LT" sz="2600" dirty="0" smtClean="0">
                <a:hlinkClick r:id="rId3"/>
              </a:rPr>
              <a:t>https</a:t>
            </a:r>
            <a:r>
              <a:rPr lang="lt-LT" sz="2600" dirty="0">
                <a:hlinkClick r:id="rId3"/>
              </a:rPr>
              <a:t>://</a:t>
            </a:r>
            <a:r>
              <a:rPr lang="lt-LT" sz="2600" dirty="0" smtClean="0">
                <a:hlinkClick r:id="rId3"/>
              </a:rPr>
              <a:t>www.youtube.com/watch?v=az7tqp9g3B8</a:t>
            </a:r>
            <a:endParaRPr lang="lt-LT" sz="2600" dirty="0" smtClean="0"/>
          </a:p>
          <a:p>
            <a:pPr algn="just"/>
            <a:r>
              <a:rPr lang="lt-LT" sz="2600" dirty="0" smtClean="0"/>
              <a:t>Pasidaryti </a:t>
            </a:r>
            <a:r>
              <a:rPr lang="lt-LT" sz="2600" dirty="0" smtClean="0"/>
              <a:t>Lietuvos </a:t>
            </a:r>
            <a:r>
              <a:rPr lang="lt-LT" sz="2600" dirty="0" smtClean="0"/>
              <a:t>valiutos atitikmens iš popieriaus ar </a:t>
            </a:r>
            <a:r>
              <a:rPr lang="lt-LT" sz="2600" smtClean="0"/>
              <a:t>kitos medžiagos. </a:t>
            </a:r>
            <a:r>
              <a:rPr lang="lt-LT" sz="2600" dirty="0" smtClean="0"/>
              <a:t>Imituoti </a:t>
            </a:r>
            <a:r>
              <a:rPr lang="lt-LT" sz="2600" dirty="0" smtClean="0"/>
              <a:t>pirkimo-pardavimo </a:t>
            </a:r>
            <a:r>
              <a:rPr lang="lt-LT" sz="2600" dirty="0" smtClean="0"/>
              <a:t>žaidimus. </a:t>
            </a:r>
          </a:p>
          <a:p>
            <a:pPr algn="just"/>
            <a:r>
              <a:rPr lang="lt-LT" sz="2600" dirty="0" smtClean="0"/>
              <a:t>Iš pasirinktų medžiagų (antrinių žaliavų, plastilino ar kitų medžiagų) pagaminti </a:t>
            </a:r>
            <a:r>
              <a:rPr lang="lt-LT" sz="2600" dirty="0" err="1" smtClean="0"/>
              <a:t>Kaziuko</a:t>
            </a:r>
            <a:r>
              <a:rPr lang="lt-LT" sz="2600" dirty="0" smtClean="0"/>
              <a:t> mugei darbelį .</a:t>
            </a:r>
          </a:p>
          <a:p>
            <a:pPr algn="just"/>
            <a:r>
              <a:rPr lang="lt-LT" sz="2600" dirty="0" smtClean="0"/>
              <a:t>Sugalvoti žodžių, kurie prasideda </a:t>
            </a:r>
            <a:r>
              <a:rPr lang="lt-LT" sz="2600" dirty="0"/>
              <a:t> </a:t>
            </a:r>
            <a:r>
              <a:rPr lang="lt-LT" sz="2600" dirty="0" smtClean="0"/>
              <a:t>„O“ garsu, parašyti didelę raidę „O“ ir nupiešti lape 5 daiktus iš „O“ raidės.</a:t>
            </a:r>
          </a:p>
          <a:p>
            <a:pPr algn="just"/>
            <a:r>
              <a:rPr lang="lt-LT" sz="2600" dirty="0" smtClean="0"/>
              <a:t>Atlikti sudėties veiksmus 10 ribose. Pakartoti skaičių kaimynus.</a:t>
            </a:r>
          </a:p>
          <a:p>
            <a:pPr algn="just"/>
            <a:r>
              <a:rPr lang="lt-LT" sz="2600" dirty="0" smtClean="0"/>
              <a:t>Atlikti užduotis iš pratybų sąsiuvinio nuo 10 iki 20 puslapio.</a:t>
            </a:r>
          </a:p>
          <a:p>
            <a:pPr algn="just"/>
            <a:endParaRPr lang="lt-LT" sz="2600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6043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170</Words>
  <Application>Microsoft Office PowerPoint</Application>
  <PresentationFormat>Demonstracija ekrane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Įdėtosios OLE paslaugos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5" baseType="lpstr">
      <vt:lpstr>Office tema</vt:lpstr>
      <vt:lpstr>Presentation</vt:lpstr>
      <vt:lpstr>Priešmokyklinio ugdymo grupės „Boružėlės“ nuotolinio ugdymo (si) veiklos planas</vt:lpstr>
      <vt:lpstr>Savaitės uždaviniai</vt:lpstr>
      <vt:lpstr>VEIKLA NAMUOSE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Priešmokyklinio ugdymo grupės „Boružėlės“ nuotolinio ugdymo(si) veiklos planas</dc:title>
  <dc:creator>Adminas</dc:creator>
  <cp:lastModifiedBy>Admin</cp:lastModifiedBy>
  <cp:revision>47</cp:revision>
  <dcterms:created xsi:type="dcterms:W3CDTF">2020-04-02T17:12:06Z</dcterms:created>
  <dcterms:modified xsi:type="dcterms:W3CDTF">2021-02-19T11:56:42Z</dcterms:modified>
</cp:coreProperties>
</file>